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ocuments\PLATAFORMA%202020\PRIMER%20REPORTE%20DE%20ACCES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ocuments\PLATAFORMA%202020\PRIMER%20REPORTE%20DE%20ACCES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PE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SEMANA 1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D83-4A5C-A0F1-2E22273F4A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D83-4A5C-A0F1-2E22273F4A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Hoja2!$C$4:$D$4</c:f>
              <c:strCache>
                <c:ptCount val="2"/>
                <c:pt idx="0">
                  <c:v>ACCEDEN</c:v>
                </c:pt>
                <c:pt idx="1">
                  <c:v>NO ACCEDEN</c:v>
                </c:pt>
              </c:strCache>
            </c:strRef>
          </c:cat>
          <c:val>
            <c:numRef>
              <c:f>Hoja2!$C$22:$D$22</c:f>
              <c:numCache>
                <c:formatCode>General</c:formatCode>
                <c:ptCount val="2"/>
                <c:pt idx="0">
                  <c:v>278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83-4A5C-A0F1-2E22273F4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PE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SEMANA</a:t>
            </a:r>
            <a:r>
              <a:rPr lang="es-PE" b="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</a:t>
            </a:r>
            <a:endParaRPr lang="es-PE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E9A-4018-978D-36F6AD2094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E9A-4018-978D-36F6AD2094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P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Hoja2!$E$4:$F$4</c:f>
              <c:strCache>
                <c:ptCount val="2"/>
                <c:pt idx="0">
                  <c:v>ACCEDEN</c:v>
                </c:pt>
                <c:pt idx="1">
                  <c:v>NO ACCEDEN</c:v>
                </c:pt>
              </c:strCache>
            </c:strRef>
          </c:cat>
          <c:val>
            <c:numRef>
              <c:f>Hoja2!$E$22:$F$22</c:f>
              <c:numCache>
                <c:formatCode>General</c:formatCode>
                <c:ptCount val="2"/>
                <c:pt idx="0">
                  <c:v>308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E9A-4018-978D-36F6AD209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cap="none" spc="0" baseline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9968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840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561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870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0286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7501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97883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49054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1142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9826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9010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2DE85-E4EE-48AB-9333-D4C6C6A690AB}" type="datetimeFigureOut">
              <a:rPr lang="es-PE" smtClean="0"/>
              <a:t>13/05/2020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F5545-39B2-4D5B-B689-EEA973265903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0571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2045853" y="225136"/>
          <a:ext cx="8788401" cy="6533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556">
                  <a:extLst>
                    <a:ext uri="{9D8B030D-6E8A-4147-A177-3AD203B41FA5}">
                      <a16:colId xmlns:a16="http://schemas.microsoft.com/office/drawing/2014/main" val="3640282096"/>
                    </a:ext>
                  </a:extLst>
                </a:gridCol>
                <a:gridCol w="1143658">
                  <a:extLst>
                    <a:ext uri="{9D8B030D-6E8A-4147-A177-3AD203B41FA5}">
                      <a16:colId xmlns:a16="http://schemas.microsoft.com/office/drawing/2014/main" val="825302337"/>
                    </a:ext>
                  </a:extLst>
                </a:gridCol>
                <a:gridCol w="749485">
                  <a:extLst>
                    <a:ext uri="{9D8B030D-6E8A-4147-A177-3AD203B41FA5}">
                      <a16:colId xmlns:a16="http://schemas.microsoft.com/office/drawing/2014/main" val="269551765"/>
                    </a:ext>
                  </a:extLst>
                </a:gridCol>
                <a:gridCol w="707847">
                  <a:extLst>
                    <a:ext uri="{9D8B030D-6E8A-4147-A177-3AD203B41FA5}">
                      <a16:colId xmlns:a16="http://schemas.microsoft.com/office/drawing/2014/main" val="3107200569"/>
                    </a:ext>
                  </a:extLst>
                </a:gridCol>
                <a:gridCol w="699519">
                  <a:extLst>
                    <a:ext uri="{9D8B030D-6E8A-4147-A177-3AD203B41FA5}">
                      <a16:colId xmlns:a16="http://schemas.microsoft.com/office/drawing/2014/main" val="2528521100"/>
                    </a:ext>
                  </a:extLst>
                </a:gridCol>
                <a:gridCol w="666208">
                  <a:extLst>
                    <a:ext uri="{9D8B030D-6E8A-4147-A177-3AD203B41FA5}">
                      <a16:colId xmlns:a16="http://schemas.microsoft.com/office/drawing/2014/main" val="4259248578"/>
                    </a:ext>
                  </a:extLst>
                </a:gridCol>
                <a:gridCol w="2723128">
                  <a:extLst>
                    <a:ext uri="{9D8B030D-6E8A-4147-A177-3AD203B41FA5}">
                      <a16:colId xmlns:a16="http://schemas.microsoft.com/office/drawing/2014/main" val="1905953276"/>
                    </a:ext>
                  </a:extLst>
                </a:gridCol>
              </a:tblGrid>
              <a:tr h="479554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CUADRO CONSOLIDADO DEL CONTROL DE ACCESO DE </a:t>
                      </a:r>
                      <a:r>
                        <a:rPr lang="es-PE" sz="1200" u="none" strike="noStrike" dirty="0" smtClean="0">
                          <a:effectLst/>
                        </a:rPr>
                        <a:t>LOS ESTUDIANTES </a:t>
                      </a:r>
                      <a:r>
                        <a:rPr lang="es-PE" sz="1200" u="none" strike="noStrike" dirty="0">
                          <a:effectLst/>
                        </a:rPr>
                        <a:t>A LA PLATAFORMA VIRTUAL - SEMANA 1 Y 2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32377"/>
                  </a:ext>
                </a:extLst>
              </a:tr>
              <a:tr h="12140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extLst>
                  <a:ext uri="{0D108BD9-81ED-4DB2-BD59-A6C34878D82A}">
                    <a16:rowId xmlns:a16="http://schemas.microsoft.com/office/drawing/2014/main" val="4229990961"/>
                  </a:ext>
                </a:extLst>
              </a:tr>
              <a:tr h="1214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CARRERA PROFESIONAL</a:t>
                      </a:r>
                      <a:endParaRPr lang="es-PE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TOTAL MATRICULADOS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SEMANA 1</a:t>
                      </a:r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900" u="none" strike="noStrike">
                          <a:effectLst/>
                        </a:rPr>
                        <a:t>SEMANA 2</a:t>
                      </a:r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b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APELLIDOS Y NOMBRES DE LOS ESTUDIANTES QUE NO ACCEDEN - SEMANA 2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566615507"/>
                  </a:ext>
                </a:extLst>
              </a:tr>
              <a:tr h="39457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NO 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NO ACCEDEN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4723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E.S.CC.SS.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14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RAMIREZ GUERRERO, Karoline Avigail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353459090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COMUNICACIÓN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508901540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CTA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9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YATACO AYALA, Brigitte Maryell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38465314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E.S. MATEMÁTICA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8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EST. MOLINA NOA, Alonso Miguel, registra acceso general y no a los cursos.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176723894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MENDOZA BELLIDO, Pedro Miguel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42787537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085323264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FÍSICA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52956688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4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4275841513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4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29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MAURICIO NICHO, Andrea Del Rocio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7548569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0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22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821497838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V-C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35603575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VII-A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25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298912385"/>
                  </a:ext>
                </a:extLst>
              </a:tr>
              <a:tr h="79521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EDUCACIÓN INICIAL - IX-A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21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6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BERNAOLA OLORTEGUI, Lourdes Lisbeth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DE LA CRUZ VILCAPUMA, Adriana Lisbeth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QUISPE DÍAZ, Mirelly Koraima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RAMOS CONDORI, Wendy Geraldine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TRUCIOS PALOMINO, Cindy Flor</a:t>
                      </a:r>
                      <a:br>
                        <a:rPr lang="es-PE" sz="900" u="none" strike="noStrike">
                          <a:effectLst/>
                        </a:rPr>
                      </a:br>
                      <a:r>
                        <a:rPr lang="es-PE" sz="900" u="none" strike="noStrike">
                          <a:effectLst/>
                        </a:rPr>
                        <a:t>VELIZ LOZANO, Yomira Elizabeth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889798071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III-A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 dirty="0">
                          <a:effectLst/>
                        </a:rPr>
                        <a:t>1</a:t>
                      </a:r>
                      <a:endParaRPr lang="es-P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TASAYCO DE LA CRUZ, Kevin Anthony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773153519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16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17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>
                          <a:effectLst/>
                        </a:rPr>
                        <a:t> </a:t>
                      </a:r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26018411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V-B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12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3015925816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IDIOMAS INGLÉS - VII-A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15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18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0</a:t>
                      </a:r>
                      <a:endParaRPr lang="es-P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1252584602"/>
                  </a:ext>
                </a:extLst>
              </a:tr>
              <a:tr h="26709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TOTAL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319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278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41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308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11</a:t>
                      </a:r>
                      <a:endParaRPr lang="es-PE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u="none" strike="noStrike" dirty="0">
                          <a:effectLst/>
                        </a:rPr>
                        <a:t> 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56" marR="3656" marT="3656" marB="0" anchor="ctr"/>
                </a:tc>
                <a:extLst>
                  <a:ext uri="{0D108BD9-81ED-4DB2-BD59-A6C34878D82A}">
                    <a16:rowId xmlns:a16="http://schemas.microsoft.com/office/drawing/2014/main" val="4193048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46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GRÁFICAS PORCENTUALES DEL ACCESO A LA PLATAFORMA - ESTUDIANTES</a:t>
            </a:r>
            <a:endParaRPr lang="es-PE" dirty="0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/>
          </p:nvPr>
        </p:nvGraphicFramePr>
        <p:xfrm>
          <a:off x="554181" y="2653144"/>
          <a:ext cx="5375563" cy="3650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>
            <a:graphicFrameLocks/>
          </p:cNvGraphicFramePr>
          <p:nvPr>
            <p:extLst/>
          </p:nvPr>
        </p:nvGraphicFramePr>
        <p:xfrm>
          <a:off x="5813946" y="2770907"/>
          <a:ext cx="5690666" cy="3532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11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269</Words>
  <Application>Microsoft Office PowerPoint</Application>
  <PresentationFormat>Panorámica</PresentationFormat>
  <Paragraphs>140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GRÁFICAS PORCENTUALES DEL ACCESO A LA PLATAFORMA - ESTUDIANTES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DELL</cp:lastModifiedBy>
  <cp:revision>2</cp:revision>
  <dcterms:created xsi:type="dcterms:W3CDTF">2020-05-12T16:59:30Z</dcterms:created>
  <dcterms:modified xsi:type="dcterms:W3CDTF">2020-05-13T06:36:26Z</dcterms:modified>
</cp:coreProperties>
</file>